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notesSlides/_rels/notesSlide2.xml.rels" ContentType="application/vnd.openxmlformats-package.relationships+xml"/>
  <Override PartName="/ppt/notesSlides/notesSlide2.xml" ContentType="application/vnd.openxmlformats-officedocument.presentationml.notesSlide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media/image9.png" ContentType="image/png"/>
  <Override PartName="/ppt/media/image1.png" ContentType="image/png"/>
  <Override PartName="/ppt/media/image2.png" ContentType="image/png"/>
  <Override PartName="/ppt/media/image3.png" ContentType="image/png"/>
  <Override PartName="/ppt/media/image6.jpeg" ContentType="image/jpeg"/>
  <Override PartName="/ppt/media/image4.png" ContentType="image/png"/>
  <Override PartName="/ppt/media/image5.png" ContentType="image/png"/>
  <Override PartName="/ppt/media/image7.png" ContentType="image/png"/>
  <Override PartName="/ppt/media/image8.png" ContentType="image/png"/>
  <Override PartName="/ppt/media/image10.png" ContentType="image/png"/>
  <Override PartName="/ppt/media/image11.png" ContentType="image/png"/>
  <Override PartName="/ppt/media/image12.png" ContentType="image/png"/>
  <Override PartName="/ppt/media/image13.png" ContentType="image/png"/>
  <Override PartName="/ppt/media/image14.png" ContentType="image/png"/>
  <Override PartName="/ppt/media/image15.png" ContentType="image/png"/>
  <Override PartName="/ppt/media/image16.png" ContentType="image/png"/>
  <Override PartName="/ppt/media/image17.png" ContentType="image/png"/>
  <Override PartName="/ppt/slideLayouts/slideLayout9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x="9144000" cy="6858000"/>
  <p:notesSz cx="6797675" cy="9926637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4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формата примечаний щёлкните мышью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b="0"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33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34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35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7AF6204F-75F5-4A86-A147-13E7CF7FC319}" type="slidenum">
              <a:rPr b="0"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</a:t>
            </a:fld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body"/>
          </p:nvPr>
        </p:nvSpPr>
        <p:spPr>
          <a:xfrm>
            <a:off x="679680" y="4777200"/>
            <a:ext cx="5437440" cy="3907800"/>
          </a:xfrm>
          <a:prstGeom prst="rect">
            <a:avLst/>
          </a:prstGeom>
        </p:spPr>
        <p:txBody>
          <a:bodyPr lIns="0" rIns="0" tIns="0" bIns="0"/>
          <a:p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1" name="CustomShape 2"/>
          <p:cNvSpPr/>
          <p:nvPr/>
        </p:nvSpPr>
        <p:spPr>
          <a:xfrm>
            <a:off x="3850560" y="0"/>
            <a:ext cx="2944800" cy="497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r">
              <a:lnSpc>
                <a:spcPct val="100000"/>
              </a:lnSpc>
            </a:pPr>
            <a:fld id="{02AA2621-13A8-4B6E-8014-9A457DA231F9}" type="datetime1">
              <a:rPr b="0" lang="ru-RU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+mn-ea"/>
              </a:rPr>
              <a:t>13.07.2019</a:t>
            </a:fld>
            <a:endParaRPr b="0" lang="ru-RU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2" name="CustomShape 3"/>
          <p:cNvSpPr/>
          <p:nvPr/>
        </p:nvSpPr>
        <p:spPr>
          <a:xfrm>
            <a:off x="3850560" y="9428760"/>
            <a:ext cx="2944800" cy="497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F71F4EAA-CF5A-4A57-B089-C5420EE34521}" type="slidenum">
              <a:rPr b="0" lang="ru-RU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+mn-ea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160" cy="1281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189576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8560" y="4098240"/>
            <a:ext cx="189576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160" cy="1281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9248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1600200" y="1825560"/>
            <a:ext cx="9248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1600200" y="4098240"/>
            <a:ext cx="9248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628560" y="4098240"/>
            <a:ext cx="9248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160" cy="1281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6102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1269720" y="1825560"/>
            <a:ext cx="6102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1910880" y="1825560"/>
            <a:ext cx="6102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 type="body"/>
          </p:nvPr>
        </p:nvSpPr>
        <p:spPr>
          <a:xfrm>
            <a:off x="1910880" y="4098240"/>
            <a:ext cx="6102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 type="body"/>
          </p:nvPr>
        </p:nvSpPr>
        <p:spPr>
          <a:xfrm>
            <a:off x="1269720" y="4098240"/>
            <a:ext cx="6102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 type="body"/>
          </p:nvPr>
        </p:nvSpPr>
        <p:spPr>
          <a:xfrm>
            <a:off x="628560" y="4098240"/>
            <a:ext cx="6102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160" cy="1281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subTitle"/>
          </p:nvPr>
        </p:nvSpPr>
        <p:spPr>
          <a:xfrm>
            <a:off x="628560" y="1825560"/>
            <a:ext cx="1895760" cy="4350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160" cy="1281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1895760" cy="4350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160" cy="1281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924840" cy="4350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1600200" y="1825560"/>
            <a:ext cx="924840" cy="4350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160" cy="1281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subTitle"/>
          </p:nvPr>
        </p:nvSpPr>
        <p:spPr>
          <a:xfrm>
            <a:off x="628560" y="365040"/>
            <a:ext cx="7886160" cy="594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160" cy="1281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9248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628560" y="4098240"/>
            <a:ext cx="9248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1600200" y="1825560"/>
            <a:ext cx="924840" cy="4350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160" cy="1281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628560" y="1825560"/>
            <a:ext cx="1895760" cy="4350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160" cy="1281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924840" cy="4350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1600200" y="1825560"/>
            <a:ext cx="9248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1600200" y="4098240"/>
            <a:ext cx="9248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160" cy="1281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9248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1600200" y="1825560"/>
            <a:ext cx="9248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628560" y="4098240"/>
            <a:ext cx="189576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160" cy="1281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189576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628560" y="4098240"/>
            <a:ext cx="189576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160" cy="1281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9248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1600200" y="1825560"/>
            <a:ext cx="9248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1600200" y="4098240"/>
            <a:ext cx="9248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628560" y="4098240"/>
            <a:ext cx="9248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160" cy="1281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6102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1269720" y="1825560"/>
            <a:ext cx="6102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1910880" y="1825560"/>
            <a:ext cx="6102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 type="body"/>
          </p:nvPr>
        </p:nvSpPr>
        <p:spPr>
          <a:xfrm>
            <a:off x="1910880" y="4098240"/>
            <a:ext cx="6102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" name="PlaceHolder 6"/>
          <p:cNvSpPr>
            <a:spLocks noGrp="1"/>
          </p:cNvSpPr>
          <p:nvPr>
            <p:ph type="body"/>
          </p:nvPr>
        </p:nvSpPr>
        <p:spPr>
          <a:xfrm>
            <a:off x="1269720" y="4098240"/>
            <a:ext cx="6102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PlaceHolder 7"/>
          <p:cNvSpPr>
            <a:spLocks noGrp="1"/>
          </p:cNvSpPr>
          <p:nvPr>
            <p:ph type="body"/>
          </p:nvPr>
        </p:nvSpPr>
        <p:spPr>
          <a:xfrm>
            <a:off x="628560" y="4098240"/>
            <a:ext cx="6102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160" cy="1281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subTitle"/>
          </p:nvPr>
        </p:nvSpPr>
        <p:spPr>
          <a:xfrm>
            <a:off x="628560" y="1825560"/>
            <a:ext cx="1895760" cy="4350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160" cy="1281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1895760" cy="4350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160" cy="1281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924840" cy="4350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1600200" y="1825560"/>
            <a:ext cx="924840" cy="4350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160" cy="1281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160" cy="1281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1895760" cy="4350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subTitle"/>
          </p:nvPr>
        </p:nvSpPr>
        <p:spPr>
          <a:xfrm>
            <a:off x="628560" y="365040"/>
            <a:ext cx="7886160" cy="594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160" cy="1281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9248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628560" y="4098240"/>
            <a:ext cx="9248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1600200" y="1825560"/>
            <a:ext cx="924840" cy="4350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160" cy="1281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924840" cy="4350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1600200" y="1825560"/>
            <a:ext cx="9248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1600200" y="4098240"/>
            <a:ext cx="9248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160" cy="1281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9248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1600200" y="1825560"/>
            <a:ext cx="9248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5" name="PlaceHolder 4"/>
          <p:cNvSpPr>
            <a:spLocks noGrp="1"/>
          </p:cNvSpPr>
          <p:nvPr>
            <p:ph type="body"/>
          </p:nvPr>
        </p:nvSpPr>
        <p:spPr>
          <a:xfrm>
            <a:off x="628560" y="4098240"/>
            <a:ext cx="189576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160" cy="1281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189576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628560" y="4098240"/>
            <a:ext cx="189576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160" cy="1281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9248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1600200" y="1825560"/>
            <a:ext cx="9248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 type="body"/>
          </p:nvPr>
        </p:nvSpPr>
        <p:spPr>
          <a:xfrm>
            <a:off x="1600200" y="4098240"/>
            <a:ext cx="9248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3" name="PlaceHolder 5"/>
          <p:cNvSpPr>
            <a:spLocks noGrp="1"/>
          </p:cNvSpPr>
          <p:nvPr>
            <p:ph type="body"/>
          </p:nvPr>
        </p:nvSpPr>
        <p:spPr>
          <a:xfrm>
            <a:off x="628560" y="4098240"/>
            <a:ext cx="9248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160" cy="1281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6102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6" name="PlaceHolder 3"/>
          <p:cNvSpPr>
            <a:spLocks noGrp="1"/>
          </p:cNvSpPr>
          <p:nvPr>
            <p:ph type="body"/>
          </p:nvPr>
        </p:nvSpPr>
        <p:spPr>
          <a:xfrm>
            <a:off x="1269720" y="1825560"/>
            <a:ext cx="6102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7" name="PlaceHolder 4"/>
          <p:cNvSpPr>
            <a:spLocks noGrp="1"/>
          </p:cNvSpPr>
          <p:nvPr>
            <p:ph type="body"/>
          </p:nvPr>
        </p:nvSpPr>
        <p:spPr>
          <a:xfrm>
            <a:off x="1910880" y="1825560"/>
            <a:ext cx="6102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8" name="PlaceHolder 5"/>
          <p:cNvSpPr>
            <a:spLocks noGrp="1"/>
          </p:cNvSpPr>
          <p:nvPr>
            <p:ph type="body"/>
          </p:nvPr>
        </p:nvSpPr>
        <p:spPr>
          <a:xfrm>
            <a:off x="1910880" y="4098240"/>
            <a:ext cx="6102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9" name="PlaceHolder 6"/>
          <p:cNvSpPr>
            <a:spLocks noGrp="1"/>
          </p:cNvSpPr>
          <p:nvPr>
            <p:ph type="body"/>
          </p:nvPr>
        </p:nvSpPr>
        <p:spPr>
          <a:xfrm>
            <a:off x="1269720" y="4098240"/>
            <a:ext cx="6102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0" name="PlaceHolder 7"/>
          <p:cNvSpPr>
            <a:spLocks noGrp="1"/>
          </p:cNvSpPr>
          <p:nvPr>
            <p:ph type="body"/>
          </p:nvPr>
        </p:nvSpPr>
        <p:spPr>
          <a:xfrm>
            <a:off x="628560" y="4098240"/>
            <a:ext cx="6102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160" cy="1281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924840" cy="4350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1600200" y="1825560"/>
            <a:ext cx="924840" cy="4350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160" cy="1281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628560" y="365040"/>
            <a:ext cx="7886160" cy="594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160" cy="1281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9248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628560" y="4098240"/>
            <a:ext cx="9248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1600200" y="1825560"/>
            <a:ext cx="924840" cy="4350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160" cy="1281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924840" cy="4350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1600200" y="1825560"/>
            <a:ext cx="9248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1600200" y="4098240"/>
            <a:ext cx="9248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160" cy="1281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9248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1600200" y="1825560"/>
            <a:ext cx="9248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628560" y="4098240"/>
            <a:ext cx="189576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jpeg"/><Relationship Id="rId8" Type="http://schemas.openxmlformats.org/officeDocument/2006/relationships/slideLayout" Target="../slideLayouts/slideLayout1.xml"/><Relationship Id="rId9" Type="http://schemas.openxmlformats.org/officeDocument/2006/relationships/slideLayout" Target="../slideLayouts/slideLayout2.xml"/><Relationship Id="rId10" Type="http://schemas.openxmlformats.org/officeDocument/2006/relationships/slideLayout" Target="../slideLayouts/slideLayout3.xml"/><Relationship Id="rId11" Type="http://schemas.openxmlformats.org/officeDocument/2006/relationships/slideLayout" Target="../slideLayouts/slideLayout4.xml"/><Relationship Id="rId12" Type="http://schemas.openxmlformats.org/officeDocument/2006/relationships/slideLayout" Target="../slideLayouts/slideLayout5.xml"/><Relationship Id="rId13" Type="http://schemas.openxmlformats.org/officeDocument/2006/relationships/slideLayout" Target="../slideLayouts/slideLayout6.xml"/><Relationship Id="rId14" Type="http://schemas.openxmlformats.org/officeDocument/2006/relationships/slideLayout" Target="../slideLayouts/slideLayout7.xml"/><Relationship Id="rId15" Type="http://schemas.openxmlformats.org/officeDocument/2006/relationships/slideLayout" Target="../slideLayouts/slideLayout8.xml"/><Relationship Id="rId16" Type="http://schemas.openxmlformats.org/officeDocument/2006/relationships/slideLayout" Target="../slideLayouts/slideLayout9.xml"/><Relationship Id="rId17" Type="http://schemas.openxmlformats.org/officeDocument/2006/relationships/slideLayout" Target="../slideLayouts/slideLayout10.xml"/><Relationship Id="rId18" Type="http://schemas.openxmlformats.org/officeDocument/2006/relationships/slideLayout" Target="../slideLayouts/slideLayout11.xml"/><Relationship Id="rId19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11.png"/><Relationship Id="rId7" Type="http://schemas.openxmlformats.org/officeDocument/2006/relationships/slideLayout" Target="../slideLayouts/slideLayout13.xml"/><Relationship Id="rId8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18.xml"/><Relationship Id="rId13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21.xml"/><Relationship Id="rId16" Type="http://schemas.openxmlformats.org/officeDocument/2006/relationships/slideLayout" Target="../slideLayouts/slideLayout22.xml"/><Relationship Id="rId17" Type="http://schemas.openxmlformats.org/officeDocument/2006/relationships/slideLayout" Target="../slideLayouts/slideLayout23.xml"/><Relationship Id="rId18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6" Type="http://schemas.openxmlformats.org/officeDocument/2006/relationships/image" Target="../media/image16.png"/><Relationship Id="rId7" Type="http://schemas.openxmlformats.org/officeDocument/2006/relationships/slideLayout" Target="../slideLayouts/slideLayout25.xml"/><Relationship Id="rId8" Type="http://schemas.openxmlformats.org/officeDocument/2006/relationships/slideLayout" Target="../slideLayouts/slideLayout26.xml"/><Relationship Id="rId9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2.xml"/><Relationship Id="rId15" Type="http://schemas.openxmlformats.org/officeDocument/2006/relationships/slideLayout" Target="../slideLayouts/slideLayout33.xml"/><Relationship Id="rId16" Type="http://schemas.openxmlformats.org/officeDocument/2006/relationships/slideLayout" Target="../slideLayouts/slideLayout34.xml"/><Relationship Id="rId17" Type="http://schemas.openxmlformats.org/officeDocument/2006/relationships/slideLayout" Target="../slideLayouts/slideLayout35.xml"/><Relationship Id="rId18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Grafik 40" descr=""/>
          <p:cNvPicPr/>
          <p:nvPr/>
        </p:nvPicPr>
        <p:blipFill>
          <a:blip r:embed="rId2"/>
          <a:stretch/>
        </p:blipFill>
        <p:spPr>
          <a:xfrm>
            <a:off x="-48960" y="3662280"/>
            <a:ext cx="5926680" cy="3195000"/>
          </a:xfrm>
          <a:prstGeom prst="rect">
            <a:avLst/>
          </a:prstGeom>
          <a:ln>
            <a:noFill/>
          </a:ln>
        </p:spPr>
      </p:pic>
      <p:pic>
        <p:nvPicPr>
          <p:cNvPr id="1" name="Grafik 46" descr=""/>
          <p:cNvPicPr/>
          <p:nvPr/>
        </p:nvPicPr>
        <p:blipFill>
          <a:blip r:embed="rId3"/>
          <a:srcRect l="1695" t="0" r="0" b="0"/>
          <a:stretch/>
        </p:blipFill>
        <p:spPr>
          <a:xfrm>
            <a:off x="0" y="0"/>
            <a:ext cx="2204280" cy="3661560"/>
          </a:xfrm>
          <a:prstGeom prst="rect">
            <a:avLst/>
          </a:prstGeom>
          <a:ln>
            <a:noFill/>
          </a:ln>
        </p:spPr>
      </p:pic>
      <p:pic>
        <p:nvPicPr>
          <p:cNvPr id="2" name="Grafik 3" descr=""/>
          <p:cNvPicPr/>
          <p:nvPr/>
        </p:nvPicPr>
        <p:blipFill>
          <a:blip r:embed="rId4"/>
          <a:srcRect l="103" t="4508" r="103" b="4508"/>
          <a:stretch/>
        </p:blipFill>
        <p:spPr>
          <a:xfrm>
            <a:off x="2205000" y="0"/>
            <a:ext cx="3661560" cy="3661560"/>
          </a:xfrm>
          <a:prstGeom prst="rect">
            <a:avLst/>
          </a:prstGeom>
          <a:ln>
            <a:noFill/>
          </a:ln>
        </p:spPr>
      </p:pic>
      <p:pic>
        <p:nvPicPr>
          <p:cNvPr id="3" name="Grafik 4" descr=""/>
          <p:cNvPicPr/>
          <p:nvPr/>
        </p:nvPicPr>
        <p:blipFill>
          <a:blip r:embed="rId5"/>
          <a:srcRect l="0" t="1062" r="0" b="1062"/>
          <a:stretch/>
        </p:blipFill>
        <p:spPr>
          <a:xfrm>
            <a:off x="5857920" y="3662280"/>
            <a:ext cx="3285360" cy="3195000"/>
          </a:xfrm>
          <a:prstGeom prst="rect">
            <a:avLst/>
          </a:prstGeom>
          <a:ln>
            <a:noFill/>
          </a:ln>
        </p:spPr>
      </p:pic>
      <p:pic>
        <p:nvPicPr>
          <p:cNvPr id="4" name="Grafik 6" descr=""/>
          <p:cNvPicPr/>
          <p:nvPr/>
        </p:nvPicPr>
        <p:blipFill>
          <a:blip r:embed="rId6"/>
          <a:stretch/>
        </p:blipFill>
        <p:spPr>
          <a:xfrm>
            <a:off x="6453360" y="4098600"/>
            <a:ext cx="2114640" cy="2260080"/>
          </a:xfrm>
          <a:prstGeom prst="rect">
            <a:avLst/>
          </a:prstGeom>
          <a:ln>
            <a:noFill/>
          </a:ln>
        </p:spPr>
      </p:pic>
      <p:pic>
        <p:nvPicPr>
          <p:cNvPr id="5" name="Grafik 7" descr=""/>
          <p:cNvPicPr/>
          <p:nvPr/>
        </p:nvPicPr>
        <p:blipFill>
          <a:blip r:embed="rId7"/>
          <a:srcRect l="0" t="0" r="0" b="41637"/>
          <a:stretch/>
        </p:blipFill>
        <p:spPr>
          <a:xfrm>
            <a:off x="5997240" y="583200"/>
            <a:ext cx="3016080" cy="1760040"/>
          </a:xfrm>
          <a:prstGeom prst="rect">
            <a:avLst/>
          </a:prstGeom>
          <a:ln>
            <a:noFill/>
          </a:ln>
        </p:spPr>
      </p:pic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160" cy="128124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текста заголовка щёлкните мышью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8"/>
    <p:sldLayoutId id="2147483650" r:id="rId9"/>
    <p:sldLayoutId id="2147483651" r:id="rId10"/>
    <p:sldLayoutId id="2147483652" r:id="rId11"/>
    <p:sldLayoutId id="2147483653" r:id="rId12"/>
    <p:sldLayoutId id="2147483654" r:id="rId13"/>
    <p:sldLayoutId id="2147483655" r:id="rId14"/>
    <p:sldLayoutId id="2147483656" r:id="rId15"/>
    <p:sldLayoutId id="2147483657" r:id="rId16"/>
    <p:sldLayoutId id="2147483658" r:id="rId17"/>
    <p:sldLayoutId id="2147483659" r:id="rId18"/>
    <p:sldLayoutId id="2147483660" r:id="rId19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Grafik 36" descr=""/>
          <p:cNvPicPr/>
          <p:nvPr/>
        </p:nvPicPr>
        <p:blipFill>
          <a:blip r:embed="rId2"/>
          <a:srcRect l="3173" t="0" r="0" b="0"/>
          <a:stretch/>
        </p:blipFill>
        <p:spPr>
          <a:xfrm>
            <a:off x="-9360" y="6295320"/>
            <a:ext cx="3025800" cy="561960"/>
          </a:xfrm>
          <a:prstGeom prst="rect">
            <a:avLst/>
          </a:prstGeom>
          <a:ln>
            <a:noFill/>
          </a:ln>
        </p:spPr>
      </p:pic>
      <p:pic>
        <p:nvPicPr>
          <p:cNvPr id="45" name="Grafik 32" descr=""/>
          <p:cNvPicPr/>
          <p:nvPr/>
        </p:nvPicPr>
        <p:blipFill>
          <a:blip r:embed="rId3"/>
          <a:stretch/>
        </p:blipFill>
        <p:spPr>
          <a:xfrm>
            <a:off x="6121440" y="6295320"/>
            <a:ext cx="3028320" cy="561960"/>
          </a:xfrm>
          <a:prstGeom prst="rect">
            <a:avLst/>
          </a:prstGeom>
          <a:ln>
            <a:noFill/>
          </a:ln>
        </p:spPr>
      </p:pic>
      <p:pic>
        <p:nvPicPr>
          <p:cNvPr id="46" name="Grafik 34" descr=""/>
          <p:cNvPicPr/>
          <p:nvPr/>
        </p:nvPicPr>
        <p:blipFill>
          <a:blip r:embed="rId4"/>
          <a:stretch/>
        </p:blipFill>
        <p:spPr>
          <a:xfrm>
            <a:off x="3022200" y="6295320"/>
            <a:ext cx="3098520" cy="561960"/>
          </a:xfrm>
          <a:prstGeom prst="rect">
            <a:avLst/>
          </a:prstGeom>
          <a:ln>
            <a:noFill/>
          </a:ln>
        </p:spPr>
      </p:pic>
      <p:pic>
        <p:nvPicPr>
          <p:cNvPr id="47" name="Grafik 38" descr=""/>
          <p:cNvPicPr/>
          <p:nvPr/>
        </p:nvPicPr>
        <p:blipFill>
          <a:blip r:embed="rId5"/>
          <a:stretch/>
        </p:blipFill>
        <p:spPr>
          <a:xfrm>
            <a:off x="628560" y="1681200"/>
            <a:ext cx="7885800" cy="45000"/>
          </a:xfrm>
          <a:prstGeom prst="rect">
            <a:avLst/>
          </a:prstGeom>
          <a:ln>
            <a:noFill/>
          </a:ln>
        </p:spPr>
      </p:pic>
      <p:pic>
        <p:nvPicPr>
          <p:cNvPr id="48" name="Grafik 4" descr=""/>
          <p:cNvPicPr/>
          <p:nvPr/>
        </p:nvPicPr>
        <p:blipFill>
          <a:blip r:embed="rId6"/>
          <a:stretch/>
        </p:blipFill>
        <p:spPr>
          <a:xfrm>
            <a:off x="8547480" y="6269400"/>
            <a:ext cx="574560" cy="613800"/>
          </a:xfrm>
          <a:prstGeom prst="rect">
            <a:avLst/>
          </a:prstGeom>
          <a:ln>
            <a:noFill/>
          </a:ln>
        </p:spPr>
      </p:pic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текста заголовка щёлкните мышью</a:t>
            </a:r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  <p:sldLayoutId id="2147483669" r:id="rId14"/>
    <p:sldLayoutId id="2147483670" r:id="rId15"/>
    <p:sldLayoutId id="2147483671" r:id="rId16"/>
    <p:sldLayoutId id="2147483672" r:id="rId17"/>
    <p:sldLayoutId id="2147483673" r:id="rId18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Grafik 20" descr=""/>
          <p:cNvPicPr/>
          <p:nvPr/>
        </p:nvPicPr>
        <p:blipFill>
          <a:blip r:embed="rId2"/>
          <a:srcRect l="2458" t="0" r="0" b="0"/>
          <a:stretch/>
        </p:blipFill>
        <p:spPr>
          <a:xfrm>
            <a:off x="0" y="6295320"/>
            <a:ext cx="3021480" cy="561960"/>
          </a:xfrm>
          <a:prstGeom prst="rect">
            <a:avLst/>
          </a:prstGeom>
          <a:ln>
            <a:noFill/>
          </a:ln>
        </p:spPr>
      </p:pic>
      <p:pic>
        <p:nvPicPr>
          <p:cNvPr id="88" name="Grafik 18" descr=""/>
          <p:cNvPicPr/>
          <p:nvPr/>
        </p:nvPicPr>
        <p:blipFill>
          <a:blip r:embed="rId3"/>
          <a:stretch/>
        </p:blipFill>
        <p:spPr>
          <a:xfrm>
            <a:off x="6121440" y="6295320"/>
            <a:ext cx="3028320" cy="561960"/>
          </a:xfrm>
          <a:prstGeom prst="rect">
            <a:avLst/>
          </a:prstGeom>
          <a:ln>
            <a:noFill/>
          </a:ln>
        </p:spPr>
      </p:pic>
      <p:pic>
        <p:nvPicPr>
          <p:cNvPr id="89" name="Grafik 19" descr=""/>
          <p:cNvPicPr/>
          <p:nvPr/>
        </p:nvPicPr>
        <p:blipFill>
          <a:blip r:embed="rId4"/>
          <a:stretch/>
        </p:blipFill>
        <p:spPr>
          <a:xfrm>
            <a:off x="3022200" y="6295320"/>
            <a:ext cx="3098520" cy="561960"/>
          </a:xfrm>
          <a:prstGeom prst="rect">
            <a:avLst/>
          </a:prstGeom>
          <a:ln>
            <a:noFill/>
          </a:ln>
        </p:spPr>
      </p:pic>
      <p:pic>
        <p:nvPicPr>
          <p:cNvPr id="90" name="Grafik 21" descr=""/>
          <p:cNvPicPr/>
          <p:nvPr/>
        </p:nvPicPr>
        <p:blipFill>
          <a:blip r:embed="rId5"/>
          <a:stretch/>
        </p:blipFill>
        <p:spPr>
          <a:xfrm>
            <a:off x="628560" y="1681200"/>
            <a:ext cx="7885800" cy="45000"/>
          </a:xfrm>
          <a:prstGeom prst="rect">
            <a:avLst/>
          </a:prstGeom>
          <a:ln>
            <a:noFill/>
          </a:ln>
        </p:spPr>
      </p:pic>
      <p:pic>
        <p:nvPicPr>
          <p:cNvPr id="91" name="Grafik 14" descr=""/>
          <p:cNvPicPr/>
          <p:nvPr/>
        </p:nvPicPr>
        <p:blipFill>
          <a:blip r:embed="rId6"/>
          <a:stretch/>
        </p:blipFill>
        <p:spPr>
          <a:xfrm>
            <a:off x="8547480" y="6269400"/>
            <a:ext cx="574560" cy="613800"/>
          </a:xfrm>
          <a:prstGeom prst="rect">
            <a:avLst/>
          </a:prstGeom>
          <a:ln>
            <a:noFill/>
          </a:ln>
        </p:spPr>
      </p:pic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160" cy="128124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текста заголовка щёлкните мышью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1895760" cy="4350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структуры щёлкните мышью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Второй уровень структуры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Третий уровень структуры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Четвёртый уровень структуры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Пятый уровень структуры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Шестой уровень структуры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Седьмой уровень структуры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2619720" y="1825560"/>
            <a:ext cx="1895760" cy="4350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структуры щёлкните мышью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Второй уровень структуры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Третий уровень структуры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Четвёртый уровень структуры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Пятый уровень структуры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Шестой уровень структуры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Седьмой уровень структуры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  <p:sldLayoutId id="2147483685" r:id="rId17"/>
    <p:sldLayoutId id="2147483686" r:id="rId18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7.pn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8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CustomShape 1"/>
          <p:cNvSpPr/>
          <p:nvPr/>
        </p:nvSpPr>
        <p:spPr>
          <a:xfrm>
            <a:off x="389160" y="4172760"/>
            <a:ext cx="5095440" cy="1315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rmAutofit/>
          </a:bodyPr>
          <a:p>
            <a:pPr>
              <a:lnSpc>
                <a:spcPct val="100000"/>
              </a:lnSpc>
            </a:pPr>
            <a:br/>
            <a:br/>
            <a:br/>
            <a:br/>
            <a:br/>
            <a:br/>
            <a:br/>
            <a:br/>
            <a:br/>
            <a:br/>
            <a:br/>
            <a:br/>
            <a:r>
              <a:rPr b="1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Стратегія адаптації до зміни клімату в Саксонії-Ангальт </a:t>
            </a:r>
            <a:br/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Розробка / впровадження / актуалізація</a:t>
            </a:r>
            <a:br/>
            <a:endParaRPr b="0" lang="ru-RU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7" name="CustomShape 2"/>
          <p:cNvSpPr/>
          <p:nvPr/>
        </p:nvSpPr>
        <p:spPr>
          <a:xfrm>
            <a:off x="389160" y="5489280"/>
            <a:ext cx="5107680" cy="1176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Кліматична коференція, Дніпро 6-7 червня 2019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Брігітте Швабе-Хагедорн, Андреа Волльмерт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Міністерство екології, сільського господарства та енергетики Саксонії-Ангальт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CustomShape 1"/>
          <p:cNvSpPr/>
          <p:nvPr/>
        </p:nvSpPr>
        <p:spPr>
          <a:xfrm>
            <a:off x="628560" y="365040"/>
            <a:ext cx="7886160" cy="1064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0" lang="ru-R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Робочі кроки</a:t>
            </a:r>
            <a:endParaRPr b="0" lang="ru-RU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9" name="CustomShape 2"/>
          <p:cNvSpPr/>
          <p:nvPr/>
        </p:nvSpPr>
        <p:spPr>
          <a:xfrm>
            <a:off x="628560" y="1875600"/>
            <a:ext cx="7886160" cy="4300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2007:    Земельний уряд призначає міждисциплінарну робочу групу з питань зміни клімату </a:t>
            </a:r>
            <a:endParaRPr b="0" lang="ru-RU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endParaRPr b="0" lang="ru-RU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ru-RU" sz="24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Члени:</a:t>
            </a: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b="0" lang="ru-RU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- всіх відповідних міністерств і спеціалізовані органи землі</a:t>
            </a:r>
            <a:endParaRPr b="0" lang="ru-RU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- університети та вищі навчальні заклади землі</a:t>
            </a:r>
            <a:endParaRPr b="0" lang="ru-RU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- коммунальні основні асоціації землі</a:t>
            </a:r>
            <a:endParaRPr b="0" lang="ru-RU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- німецька гідрометслужба (DWD)</a:t>
            </a:r>
            <a:endParaRPr b="0" lang="ru-RU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- центр досліджень навколишнього середовища Гельмгольца (UFZ) Лейпциг</a:t>
            </a:r>
            <a:endParaRPr b="0" lang="ru-RU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br/>
            <a:r>
              <a:rPr b="0" lang="ru-RU" sz="24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Основне завдання окрім іншого:</a:t>
            </a:r>
            <a:endParaRPr b="0" lang="ru-RU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Розробка стратегії адаптації для федеральної землі, моніторинг впровадження та регулярна актуалізація</a:t>
            </a:r>
            <a:endParaRPr b="0" lang="ru-RU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ru-RU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ru-RU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0" name="CustomShape 3"/>
          <p:cNvSpPr/>
          <p:nvPr/>
        </p:nvSpPr>
        <p:spPr>
          <a:xfrm>
            <a:off x="628560" y="6404040"/>
            <a:ext cx="1031760" cy="36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ru-RU" sz="10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6-7 червня 2019</a:t>
            </a:r>
            <a:endParaRPr b="0" lang="ru-RU" sz="1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1" name="CustomShape 4"/>
          <p:cNvSpPr/>
          <p:nvPr/>
        </p:nvSpPr>
        <p:spPr>
          <a:xfrm>
            <a:off x="3029040" y="6404040"/>
            <a:ext cx="3085560" cy="36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ru-RU" sz="10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Кліматична конференція Дніпро</a:t>
            </a:r>
            <a:endParaRPr b="0" lang="ru-RU" sz="1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2" name="CustomShape 5"/>
          <p:cNvSpPr/>
          <p:nvPr/>
        </p:nvSpPr>
        <p:spPr>
          <a:xfrm>
            <a:off x="6458040" y="6404040"/>
            <a:ext cx="2056680" cy="36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r">
              <a:lnSpc>
                <a:spcPct val="100000"/>
              </a:lnSpc>
            </a:pPr>
            <a:fld id="{747BE37C-92BD-42FE-B261-3232EA556028}" type="slidenum">
              <a:rPr b="0" lang="ru-RU" sz="10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</a:t>
            </a:fld>
            <a:endParaRPr b="0" lang="ru-RU" sz="1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628560" y="365040"/>
            <a:ext cx="7886160" cy="1260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0" lang="ru-R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Робочі кроки</a:t>
            </a:r>
            <a:endParaRPr b="0" lang="ru-RU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4" name="CustomShape 2"/>
          <p:cNvSpPr/>
          <p:nvPr/>
        </p:nvSpPr>
        <p:spPr>
          <a:xfrm>
            <a:off x="628560" y="1825560"/>
            <a:ext cx="8136720" cy="4350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100000"/>
              </a:lnSpc>
              <a:spcBef>
                <a:spcPts val="1001"/>
              </a:spcBef>
            </a:pP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2008/9: Дослідження вразливості для Саксонії-Ангальт</a:t>
            </a:r>
            <a:endParaRPr b="0" lang="ru-RU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ru-RU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2009: Громадські слухання щодо проекту стратегії адаптації (всі муніципалітети, відповідні асоціації, об‘єднання, установи)</a:t>
            </a:r>
            <a:endParaRPr b="0" lang="ru-RU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ru-RU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2010: Земельний уряд підтверджує "Стратегію адаптації до зміни клімату та відповідний план дій"</a:t>
            </a:r>
            <a:endParaRPr b="0" lang="ru-RU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ru-RU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2012: 1. Звіт про виконання стратегії адаптації</a:t>
            </a:r>
            <a:endParaRPr b="0" lang="ru-RU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ru-RU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2012: Дослідження впливу клімату для Саксонії-Ангальт</a:t>
            </a:r>
            <a:endParaRPr b="0" lang="ru-RU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ru-RU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2013: Громадські слухання щодо проекту актуалізації стратегії адаптації</a:t>
            </a:r>
            <a:endParaRPr b="0" lang="ru-RU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ru-RU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ru-RU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ru-RU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5" name="CustomShape 3"/>
          <p:cNvSpPr/>
          <p:nvPr/>
        </p:nvSpPr>
        <p:spPr>
          <a:xfrm>
            <a:off x="628560" y="6404040"/>
            <a:ext cx="2056680" cy="36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ru-RU" sz="10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6-7 червня 2019</a:t>
            </a:r>
            <a:endParaRPr b="0" lang="ru-RU" sz="1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6" name="CustomShape 4"/>
          <p:cNvSpPr/>
          <p:nvPr/>
        </p:nvSpPr>
        <p:spPr>
          <a:xfrm>
            <a:off x="3029040" y="6404040"/>
            <a:ext cx="3085560" cy="36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ru-RU" sz="10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Кліматична конференція Дніпро</a:t>
            </a:r>
            <a:endParaRPr b="0" lang="ru-RU" sz="1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7" name="CustomShape 5"/>
          <p:cNvSpPr/>
          <p:nvPr/>
        </p:nvSpPr>
        <p:spPr>
          <a:xfrm>
            <a:off x="6458040" y="6404040"/>
            <a:ext cx="2056680" cy="36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r">
              <a:lnSpc>
                <a:spcPct val="100000"/>
              </a:lnSpc>
            </a:pPr>
            <a:fld id="{92A0C42F-4797-45C3-95B2-9EBE65AE15C5}" type="slidenum">
              <a:rPr b="0" lang="ru-RU" sz="10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</a:t>
            </a:fld>
            <a:endParaRPr b="0" lang="ru-RU" sz="1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ustomShape 1"/>
          <p:cNvSpPr/>
          <p:nvPr/>
        </p:nvSpPr>
        <p:spPr>
          <a:xfrm>
            <a:off x="628560" y="365040"/>
            <a:ext cx="7886160" cy="1260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0" lang="ru-R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Робочі кроки</a:t>
            </a:r>
            <a:endParaRPr b="0" lang="ru-RU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9" name="CustomShape 2"/>
          <p:cNvSpPr/>
          <p:nvPr/>
        </p:nvSpPr>
        <p:spPr>
          <a:xfrm>
            <a:off x="628560" y="1825560"/>
            <a:ext cx="7886160" cy="4350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ru-RU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2013: Земельний уряд підтверджує актуалізацію стратегії адаптації, інтеграцію плану дій у стратегію</a:t>
            </a:r>
            <a:endParaRPr b="0" lang="ru-RU" sz="19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ru-RU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2015: Другий звіт про реалізацію стратегії адаптації</a:t>
            </a:r>
            <a:endParaRPr b="0" lang="ru-RU" sz="19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ru-RU" sz="19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ru-RU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2015: Аналіз клімату Саксонії-Ангальт</a:t>
            </a:r>
            <a:endParaRPr b="0" lang="ru-RU" sz="19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ru-RU" sz="19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ru-RU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2018: Актуалізкація стратегії адаптації та</a:t>
            </a:r>
            <a:endParaRPr b="0" lang="ru-RU" sz="19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ru-RU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громадські слухання щодо проекту</a:t>
            </a:r>
            <a:endParaRPr b="0" lang="ru-RU" sz="19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ru-RU" sz="19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ru-RU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2019: Підтвердження актуалізкації</a:t>
            </a:r>
            <a:endParaRPr b="0" lang="ru-RU" sz="19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ru-RU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стратегія адаптації земельним урядом</a:t>
            </a:r>
            <a:endParaRPr b="0" lang="ru-RU" sz="19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ru-RU" sz="19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ru-RU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Державний уряд вимагає оновлення стратегії</a:t>
            </a:r>
            <a:endParaRPr b="0" lang="ru-RU" sz="19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ru-RU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не пізніше 2024 року</a:t>
            </a:r>
            <a:endParaRPr b="0" lang="ru-RU" sz="19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ru-RU" sz="19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ru-RU" sz="19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ru-RU" sz="19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0" name="CustomShape 3"/>
          <p:cNvSpPr/>
          <p:nvPr/>
        </p:nvSpPr>
        <p:spPr>
          <a:xfrm>
            <a:off x="628560" y="6404040"/>
            <a:ext cx="2056680" cy="36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ru-RU" sz="10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6-7 червня 2019</a:t>
            </a:r>
            <a:endParaRPr b="0" lang="ru-RU" sz="1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1" name="CustomShape 4"/>
          <p:cNvSpPr/>
          <p:nvPr/>
        </p:nvSpPr>
        <p:spPr>
          <a:xfrm>
            <a:off x="3029040" y="6404040"/>
            <a:ext cx="3085560" cy="36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ru-RU" sz="10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Кліматична конференція Дніпро</a:t>
            </a:r>
            <a:endParaRPr b="0" lang="ru-RU" sz="1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2" name="CustomShape 5"/>
          <p:cNvSpPr/>
          <p:nvPr/>
        </p:nvSpPr>
        <p:spPr>
          <a:xfrm>
            <a:off x="6458040" y="6404040"/>
            <a:ext cx="2056680" cy="36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r">
              <a:lnSpc>
                <a:spcPct val="100000"/>
              </a:lnSpc>
            </a:pPr>
            <a:fld id="{004DEC27-AE77-40AF-9282-D3A4D79A0EE7}" type="slidenum">
              <a:rPr b="0" lang="ru-RU" sz="10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</a:t>
            </a:fld>
            <a:endParaRPr b="0" lang="ru-RU" sz="1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53" name="Picture 2" descr=""/>
          <p:cNvPicPr/>
          <p:nvPr/>
        </p:nvPicPr>
        <p:blipFill>
          <a:blip r:embed="rId1"/>
          <a:stretch/>
        </p:blipFill>
        <p:spPr>
          <a:xfrm>
            <a:off x="6672240" y="3305160"/>
            <a:ext cx="1967760" cy="27846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CustomShape 1"/>
          <p:cNvSpPr/>
          <p:nvPr/>
        </p:nvSpPr>
        <p:spPr>
          <a:xfrm>
            <a:off x="628560" y="365040"/>
            <a:ext cx="7886160" cy="1281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ru-R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Розглянуті сектори в</a:t>
            </a:r>
            <a:br/>
            <a:r>
              <a:rPr b="0" lang="ru-R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актуальній стратегії адаптації </a:t>
            </a:r>
            <a:endParaRPr b="0" lang="ru-RU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5" name="CustomShape 2"/>
          <p:cNvSpPr/>
          <p:nvPr/>
        </p:nvSpPr>
        <p:spPr>
          <a:xfrm>
            <a:off x="628560" y="1825560"/>
            <a:ext cx="3885480" cy="4350600"/>
          </a:xfrm>
          <a:prstGeom prst="rect">
            <a:avLst/>
          </a:prstGeom>
          <a:solidFill>
            <a:srgbClr val="ffffff"/>
          </a:solidFill>
          <a:ln>
            <a:solidFill>
              <a:srgbClr val="70ad47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Здоров'я людини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Вода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Земля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Сільське господарство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Лісництво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Тваринний та рослинний світ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Регіональна економіка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Туризм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Енергетика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Земельне та регіональне планування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6" name="CustomShape 3"/>
          <p:cNvSpPr/>
          <p:nvPr/>
        </p:nvSpPr>
        <p:spPr>
          <a:xfrm>
            <a:off x="4629240" y="1825560"/>
            <a:ext cx="3885480" cy="4350600"/>
          </a:xfrm>
          <a:prstGeom prst="rect">
            <a:avLst/>
          </a:prstGeom>
          <a:solidFill>
            <a:srgbClr val="ffffff"/>
          </a:solidFill>
          <a:ln w="6480">
            <a:solidFill>
              <a:srgbClr val="70ad4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Будівництво, інженерні системи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Мобільність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Цивільна оборона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Постачання харчування в екстренних ситуаціях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Культура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Освіта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Сільська місцевість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Громади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Окремі глави та інше власного забезпечення, соціальна складова та моніторинг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7" name="CustomShape 4"/>
          <p:cNvSpPr/>
          <p:nvPr/>
        </p:nvSpPr>
        <p:spPr>
          <a:xfrm>
            <a:off x="6458040" y="6404040"/>
            <a:ext cx="2056680" cy="36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r">
              <a:lnSpc>
                <a:spcPct val="100000"/>
              </a:lnSpc>
            </a:pPr>
            <a:fld id="{2ED881B4-9BD0-4AA0-86EF-F6311365C977}" type="slidenum">
              <a:rPr b="0" lang="ru-RU" sz="10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&lt;номер&gt;</a:t>
            </a:fld>
            <a:endParaRPr b="0" lang="ru-RU" sz="1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8" name="CustomShape 5"/>
          <p:cNvSpPr/>
          <p:nvPr/>
        </p:nvSpPr>
        <p:spPr>
          <a:xfrm>
            <a:off x="628560" y="6404040"/>
            <a:ext cx="2056680" cy="36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ru-RU" sz="10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6-7 червня 2019</a:t>
            </a:r>
            <a:endParaRPr b="0" lang="ru-RU" sz="1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9" name="CustomShape 6"/>
          <p:cNvSpPr/>
          <p:nvPr/>
        </p:nvSpPr>
        <p:spPr>
          <a:xfrm>
            <a:off x="3029040" y="6404040"/>
            <a:ext cx="3085560" cy="36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ru-RU" sz="10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Кліматична конференція Дніпро</a:t>
            </a:r>
            <a:endParaRPr b="0" lang="ru-RU" sz="1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2018_LAU_Vorlage_Powerpoint_energie (1)</Template>
  <TotalTime>44</TotalTime>
  <Application>LibreOffice/5.3.6.1$Windows_x86 LibreOffice_project/686f202eff87ef707079aeb7f485847613344eb7</Application>
  <Words>119</Words>
  <Paragraphs>75</Paragraphs>
  <Company>HP Inc.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2019-04-12T06:22:22Z</dcterms:created>
  <dc:creator>Strauß, Christoph</dc:creator>
  <dc:description/>
  <dc:language>ru-RU</dc:language>
  <cp:lastModifiedBy/>
  <cp:lastPrinted>2019-05-27T08:26:40Z</cp:lastPrinted>
  <dcterms:modified xsi:type="dcterms:W3CDTF">2019-07-13T08:36:36Z</dcterms:modified>
  <cp:revision>126</cp:revision>
  <dc:subject/>
  <dc:title>Eckpunkte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HP Inc.</vt:lpwstr>
  </property>
  <property fmtid="{D5CDD505-2E9C-101B-9397-08002B2CF9AE}" pid="4" name="ContentTypeId">
    <vt:lpwstr>0x010100B489DEDBAF360545BC70528FCBCA69D8</vt:lpwstr>
  </property>
  <property fmtid="{D5CDD505-2E9C-101B-9397-08002B2CF9AE}" pid="5" name="HiddenSlides">
    <vt:i4>0</vt:i4>
  </property>
  <property fmtid="{D5CDD505-2E9C-101B-9397-08002B2CF9AE}" pid="6" name="HyperlinksChanged">
    <vt:bool>0</vt:bool>
  </property>
  <property fmtid="{D5CDD505-2E9C-101B-9397-08002B2CF9AE}" pid="7" name="LinksUpToDate">
    <vt:bool>0</vt:bool>
  </property>
  <property fmtid="{D5CDD505-2E9C-101B-9397-08002B2CF9AE}" pid="8" name="MMClips">
    <vt:i4>0</vt:i4>
  </property>
  <property fmtid="{D5CDD505-2E9C-101B-9397-08002B2CF9AE}" pid="9" name="Notes">
    <vt:i4>1</vt:i4>
  </property>
  <property fmtid="{D5CDD505-2E9C-101B-9397-08002B2CF9AE}" pid="10" name="PresentationFormat">
    <vt:lpwstr>Bildschirmpräsentation (4:3)</vt:lpwstr>
  </property>
  <property fmtid="{D5CDD505-2E9C-101B-9397-08002B2CF9AE}" pid="11" name="ScaleCrop">
    <vt:bool>0</vt:bool>
  </property>
  <property fmtid="{D5CDD505-2E9C-101B-9397-08002B2CF9AE}" pid="12" name="ShareDoc">
    <vt:bool>0</vt:bool>
  </property>
  <property fmtid="{D5CDD505-2E9C-101B-9397-08002B2CF9AE}" pid="13" name="Slides">
    <vt:i4>5</vt:i4>
  </property>
</Properties>
</file>